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70" r:id="rId7"/>
    <p:sldId id="265" r:id="rId8"/>
    <p:sldId id="271" r:id="rId9"/>
    <p:sldId id="260" r:id="rId10"/>
    <p:sldId id="266" r:id="rId11"/>
    <p:sldId id="267" r:id="rId12"/>
    <p:sldId id="261" r:id="rId13"/>
    <p:sldId id="268" r:id="rId14"/>
    <p:sldId id="262" r:id="rId15"/>
    <p:sldId id="272" r:id="rId16"/>
    <p:sldId id="263" r:id="rId17"/>
    <p:sldId id="273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voika.net/education/geom/Draw/ris/ris18_2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voika.net/education/geom/Draw/ris/ris18_1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voika.net/education/geom/Draw/ris/ris12_1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voika.net/education/geom/Draw/ris/ris11_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voika.net/education/geom/Draw/ris/ris10_2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voika.net/education/geom/Draw/ris/ris9_1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0839"/>
            <a:ext cx="7772400" cy="919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ГБПОУ ВО «БСХТ»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360" y="2060848"/>
            <a:ext cx="6875040" cy="20162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Изображения – виды, разрезы, сечения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085184"/>
            <a:ext cx="46805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Автор: Труфанова Валентина </a:t>
            </a:r>
            <a:r>
              <a:rPr lang="ru-RU" sz="2400" dirty="0" smtClean="0">
                <a:solidFill>
                  <a:schemeClr val="tx1"/>
                </a:solidFill>
              </a:rPr>
              <a:t>Николаевна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</a:rPr>
              <a:t>2023г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2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РАЗРЕЗ НАКЛОННЫЙ</a:t>
            </a:r>
            <a:endParaRPr lang="ru-RU" dirty="0"/>
          </a:p>
        </p:txBody>
      </p:sp>
      <p:pic>
        <p:nvPicPr>
          <p:cNvPr id="4" name="Picture 3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1" b="34418"/>
          <a:stretch>
            <a:fillRect/>
          </a:stretch>
        </p:blipFill>
        <p:spPr bwMode="auto">
          <a:xfrm>
            <a:off x="323528" y="1372847"/>
            <a:ext cx="85453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342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РАЗРЕЗ ЛОМАНЫЙ</a:t>
            </a:r>
            <a:endParaRPr lang="ru-RU" dirty="0"/>
          </a:p>
        </p:txBody>
      </p:sp>
      <p:pic>
        <p:nvPicPr>
          <p:cNvPr id="4" name="Picture 3" descr="pl_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727511"/>
            <a:ext cx="7579751" cy="60497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88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59216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ЛОМАНЫЙ РАЗРЕЗ</a:t>
            </a:r>
            <a:endParaRPr lang="ru-RU" sz="3200" dirty="0"/>
          </a:p>
        </p:txBody>
      </p:sp>
      <p:pic>
        <p:nvPicPr>
          <p:cNvPr id="6146" name="Picture 2" descr="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9385"/>
            <a:ext cx="4176464" cy="607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26684"/>
            <a:ext cx="3907574" cy="440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РАЗРЕЗ СТУПЕНЧАТЫЙ</a:t>
            </a:r>
            <a:endParaRPr lang="ru-RU" dirty="0"/>
          </a:p>
        </p:txBody>
      </p:sp>
      <p:pic>
        <p:nvPicPr>
          <p:cNvPr id="4" name="Picture 3" descr="p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908720"/>
            <a:ext cx="7830700" cy="5760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1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355160" cy="562074"/>
          </a:xfrm>
        </p:spPr>
        <p:txBody>
          <a:bodyPr>
            <a:noAutofit/>
          </a:bodyPr>
          <a:lstStyle/>
          <a:p>
            <a:r>
              <a:rPr lang="ru-RU" sz="3200" b="1" dirty="0"/>
              <a:t>РАЗРЕЗ МЕСТНЫЙ</a:t>
            </a:r>
            <a:endParaRPr lang="ru-RU" sz="3200" dirty="0"/>
          </a:p>
        </p:txBody>
      </p:sp>
      <p:pic>
        <p:nvPicPr>
          <p:cNvPr id="7170" name="Picture 2" descr="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2" y="5176364"/>
            <a:ext cx="32110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31521"/>
            <a:ext cx="4115985" cy="162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l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095" y="675845"/>
            <a:ext cx="6886116" cy="4555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03" y="116632"/>
            <a:ext cx="8229600" cy="6442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Классификация разрезов</a:t>
            </a:r>
            <a:endParaRPr lang="ru-RU" sz="3600" b="1" dirty="0"/>
          </a:p>
        </p:txBody>
      </p:sp>
      <p:pic>
        <p:nvPicPr>
          <p:cNvPr id="2050" name="Picture 2" descr="pl_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9252"/>
            <a:ext cx="799745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0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_4_ПЕЧАТЬ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14" y="0"/>
            <a:ext cx="4888135" cy="68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Черте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0187"/>
            <a:ext cx="8258175" cy="662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832648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СЕЧЕНИЯ</a:t>
            </a:r>
            <a:endParaRPr lang="ru-RU" sz="3200" dirty="0"/>
          </a:p>
        </p:txBody>
      </p:sp>
      <p:pic>
        <p:nvPicPr>
          <p:cNvPr id="9218" name="Picture 2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320776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04" y="1682861"/>
            <a:ext cx="4619670" cy="13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64559"/>
            <a:ext cx="295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наложенное сечение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037927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вынесенное сечение</a:t>
            </a:r>
            <a:endParaRPr lang="ru-RU" sz="2400" dirty="0"/>
          </a:p>
        </p:txBody>
      </p:sp>
      <p:pic>
        <p:nvPicPr>
          <p:cNvPr id="9220" name="Picture 4" descr="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77" y="3861048"/>
            <a:ext cx="1727838" cy="284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" y="4331726"/>
            <a:ext cx="5941143" cy="23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6843" y="3068960"/>
            <a:ext cx="3024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обозначение </a:t>
            </a:r>
          </a:p>
          <a:p>
            <a:pPr algn="ctr"/>
            <a:r>
              <a:rPr lang="ru-RU" sz="2400" dirty="0" smtClean="0"/>
              <a:t>вынесенного </a:t>
            </a:r>
            <a:r>
              <a:rPr lang="ru-RU" sz="2400" dirty="0"/>
              <a:t>сечения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168" y="34455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сечение, проходящее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через ось поверхности 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24315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_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1813"/>
            <a:ext cx="9144000" cy="5441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6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04856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Изображения </a:t>
            </a:r>
            <a:r>
              <a:rPr lang="ru-RU" sz="3200" b="1" dirty="0"/>
              <a:t>– виды, разрезы, </a:t>
            </a:r>
            <a:r>
              <a:rPr lang="ru-RU" sz="3200" b="1"/>
              <a:t>сечения (ГОСТ 2.305-2008)</a:t>
            </a:r>
            <a:r>
              <a:rPr lang="ru-RU" sz="3200" dirty="0"/>
              <a:t/>
            </a:r>
            <a:br>
              <a:rPr lang="ru-RU" sz="3200" dirty="0"/>
            </a:br>
            <a:endParaRPr lang="ru-RU" sz="2800" dirty="0"/>
          </a:p>
        </p:txBody>
      </p:sp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2" b="76207"/>
          <a:stretch>
            <a:fillRect/>
          </a:stretch>
        </p:blipFill>
        <p:spPr bwMode="auto">
          <a:xfrm>
            <a:off x="708364" y="1433432"/>
            <a:ext cx="7739544" cy="54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153063"/>
            <a:ext cx="3822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ОСНОВНЫЕ ВИДЫ</a:t>
            </a:r>
          </a:p>
        </p:txBody>
      </p:sp>
    </p:spTree>
    <p:extLst>
      <p:ext uri="{BB962C8B-B14F-4D97-AF65-F5344CB8AC3E}">
        <p14:creationId xmlns:p14="http://schemas.microsoft.com/office/powerpoint/2010/main" val="995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ОБОЗНАЧЕНИЕ ОСНОВНЫХ ВИДОВ</a:t>
            </a:r>
            <a:endParaRPr lang="ru-RU" sz="3200" b="1" dirty="0"/>
          </a:p>
        </p:txBody>
      </p:sp>
      <p:pic>
        <p:nvPicPr>
          <p:cNvPr id="2050" name="Picture 2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8" b="84769"/>
          <a:stretch>
            <a:fillRect/>
          </a:stretch>
        </p:blipFill>
        <p:spPr bwMode="auto">
          <a:xfrm>
            <a:off x="179512" y="1051814"/>
            <a:ext cx="8724832" cy="53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7119"/>
            <a:ext cx="7643192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ДОПОЛНИТЕЛЬНЫЕ ВИДЫ</a:t>
            </a:r>
            <a:endParaRPr lang="ru-RU" sz="3200" b="1" dirty="0"/>
          </a:p>
        </p:txBody>
      </p:sp>
      <p:pic>
        <p:nvPicPr>
          <p:cNvPr id="3074" name="Picture 2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8" b="72942"/>
          <a:stretch>
            <a:fillRect/>
          </a:stretch>
        </p:blipFill>
        <p:spPr bwMode="auto">
          <a:xfrm>
            <a:off x="1763688" y="740979"/>
            <a:ext cx="5263216" cy="61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71184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МЕСТНЫЕ ВИДЫ</a:t>
            </a:r>
            <a:endParaRPr lang="ru-RU" sz="3200" b="1" dirty="0"/>
          </a:p>
        </p:txBody>
      </p:sp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1" b="88716"/>
          <a:stretch>
            <a:fillRect/>
          </a:stretch>
        </p:blipFill>
        <p:spPr bwMode="auto">
          <a:xfrm>
            <a:off x="56762" y="1484784"/>
            <a:ext cx="9094490" cy="424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_2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68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405064" cy="634081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РАЗРЕЗЫ</a:t>
            </a:r>
          </a:p>
        </p:txBody>
      </p:sp>
      <p:pic>
        <p:nvPicPr>
          <p:cNvPr id="4" name="Picture 4" descr="_2_ПЕЧАТЬ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" y="116632"/>
            <a:ext cx="4739750" cy="6705341"/>
          </a:xfrm>
          <a:prstGeom prst="rect">
            <a:avLst/>
          </a:prstGeom>
          <a:solidFill>
            <a:srgbClr val="00FFFF">
              <a:alpha val="82001"/>
            </a:srgbClr>
          </a:solidFill>
        </p:spPr>
      </p:pic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64583"/>
          <a:stretch>
            <a:fillRect/>
          </a:stretch>
        </p:blipFill>
        <p:spPr bwMode="auto">
          <a:xfrm>
            <a:off x="5364088" y="3478074"/>
            <a:ext cx="3671888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8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27168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ШТРИХОВКА ГОСТ </a:t>
            </a:r>
            <a:r>
              <a:rPr lang="ru-RU" sz="3200" b="1" dirty="0"/>
              <a:t>2.306 - </a:t>
            </a:r>
            <a:r>
              <a:rPr lang="ru-RU" sz="3200" b="1" dirty="0" smtClean="0"/>
              <a:t>68</a:t>
            </a:r>
            <a:endParaRPr lang="ru-RU" sz="3200" b="1" dirty="0"/>
          </a:p>
        </p:txBody>
      </p:sp>
      <p:pic>
        <p:nvPicPr>
          <p:cNvPr id="1026" name="Picture 2" descr="pl_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1" y="836712"/>
            <a:ext cx="790294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0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3_ПЕЧАТЬ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2"/>
            <a:ext cx="4968552" cy="682154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967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ГБПОУ ВО «БСХТ»</vt:lpstr>
      <vt:lpstr> Изображения – виды, разрезы, сечения (ГОСТ 2.305-2008) </vt:lpstr>
      <vt:lpstr>ОБОЗНАЧЕНИЕ ОСНОВНЫХ ВИДОВ</vt:lpstr>
      <vt:lpstr>ДОПОЛНИТЕЛЬНЫЕ ВИДЫ</vt:lpstr>
      <vt:lpstr>МЕСТНЫЕ ВИДЫ</vt:lpstr>
      <vt:lpstr>Презентация PowerPoint</vt:lpstr>
      <vt:lpstr>РАЗРЕЗЫ</vt:lpstr>
      <vt:lpstr>ШТРИХОВКА ГОСТ 2.306 - 68</vt:lpstr>
      <vt:lpstr>Презентация PowerPoint</vt:lpstr>
      <vt:lpstr>РАЗРЕЗ НАКЛОННЫЙ</vt:lpstr>
      <vt:lpstr>РАЗРЕЗ ЛОМАНЫЙ</vt:lpstr>
      <vt:lpstr>ЛОМАНЫЙ РАЗРЕЗ</vt:lpstr>
      <vt:lpstr>РАЗРЕЗ СТУПЕНЧАТЫЙ</vt:lpstr>
      <vt:lpstr>РАЗРЕЗ МЕСТНЫЙ</vt:lpstr>
      <vt:lpstr>Классификация разрезов</vt:lpstr>
      <vt:lpstr>Презентация PowerPoint</vt:lpstr>
      <vt:lpstr>Презентация PowerPoint</vt:lpstr>
      <vt:lpstr>СЕЧЕНИЯ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ВИДЫ</dc:title>
  <dc:creator>Труфанова Валентина Николаевна</dc:creator>
  <cp:lastModifiedBy>VALE123</cp:lastModifiedBy>
  <cp:revision>26</cp:revision>
  <dcterms:modified xsi:type="dcterms:W3CDTF">2023-07-30T09:40:28Z</dcterms:modified>
</cp:coreProperties>
</file>